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2fae09c7f8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2fae09c7f8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fae09c7f88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fae09c7f88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fae09c7f88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fae09c7f88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/>
          <p:nvPr>
            <p:ph type="title"/>
          </p:nvPr>
        </p:nvSpPr>
        <p:spPr>
          <a:xfrm>
            <a:off x="311700" y="11301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4"/>
          <p:cNvSpPr txBox="1"/>
          <p:nvPr>
            <p:ph idx="1" type="body"/>
          </p:nvPr>
        </p:nvSpPr>
        <p:spPr>
          <a:xfrm>
            <a:off x="311700" y="1885575"/>
            <a:ext cx="8520600" cy="24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1317900" y="836500"/>
            <a:ext cx="602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1317900" y="1565675"/>
            <a:ext cx="7514400" cy="302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>
            <p:ph type="title"/>
          </p:nvPr>
        </p:nvSpPr>
        <p:spPr>
          <a:xfrm>
            <a:off x="311700" y="445025"/>
            <a:ext cx="4485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6"/>
          <p:cNvSpPr txBox="1"/>
          <p:nvPr>
            <p:ph idx="1" type="body"/>
          </p:nvPr>
        </p:nvSpPr>
        <p:spPr>
          <a:xfrm>
            <a:off x="311700" y="1152475"/>
            <a:ext cx="4529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