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fae09c7f8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fae09c7f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fae09c7f8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fae09c7f8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fae09c7f8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fae09c7f8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311700" y="1130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1885575"/>
            <a:ext cx="8520600" cy="24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1317900" y="836500"/>
            <a:ext cx="6024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1317900" y="1565675"/>
            <a:ext cx="7514400" cy="302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4485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4529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